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363"/>
    <a:srgbClr val="B4FE98"/>
    <a:srgbClr val="77E4D4"/>
    <a:srgbClr val="998CEB"/>
    <a:srgbClr val="01FF01"/>
    <a:srgbClr val="FFAB76"/>
    <a:srgbClr val="FFFDA2"/>
    <a:srgbClr val="BAFF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AA2E0D9-F438-42FD-8B35-C3D5D81594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789AB25-97A8-42AA-A419-075C4C1342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8AD186-3ECF-4C9A-A080-CA23DBB22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B483FF8-7541-4E0B-B4FF-9B6E5F46F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864C3B-1DB4-4743-BD4B-CE7B6922E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1077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0DBC2D-3DF3-4695-85D2-C94181965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441DF30-7F50-4407-9F13-B48D51F8C0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AD8DB7-921A-4768-A9C2-5796360AD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D96A0B4-F393-466A-9C55-BF9EC2104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C0C77A-0395-42A0-AD88-3B17B2750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4619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B4812F0-940A-47F0-98E9-C6071137E7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FB2E9B9-BA6F-4DCA-A610-0FDB28D8A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3F9A6F0-DA73-47FB-8501-1366B368B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5EAFAE6-FB97-479E-8BCA-D62D95681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1CADEDB-23E2-4CC7-8CEB-65EC8EC0A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8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18CB6F-8B86-4AFD-B106-9CCE079EE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2724A5D-C7FF-4715-9386-998185378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B0FEFD8-6642-4381-AFAC-F4EABBE98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121EE2E-33A5-4406-BAD3-82246BE88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C75B0D-D635-42E7-8F1A-664F0196B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8057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34A0A9-EA4A-4719-96C0-8B77BC6A2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C74549F-082A-46EC-9978-CCA7DBA81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351757C-D7C7-4DE7-ACA9-06D23297C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F19BD85-28A7-4FEE-BA21-724B4525C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D6D1FEA-4C4C-4345-AB4B-3541E321E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5739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2B40CB-AF87-47D3-8D2E-FB80FA4B6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0DD10A1-59B8-441E-AAA9-D91F123FB2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19FA7BD-5AFE-4A55-944E-880582F5C3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6200CD2-F776-489D-AABD-FB6AAD3EF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3DAA1AA-FB19-420D-B1D2-77F003E9A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45D4F29-3659-40F9-B012-2DCAFFDE9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317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1EC8D8-FC71-4143-BCF4-21BFC2F3D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5EC65E4-E6EE-4A16-9553-7D9FD85A9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ECD24D5-4C91-470C-839D-8225DA0ED3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3054F76-C1C9-4F74-ADDD-56EAEB656F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4F666BA-0E59-461E-B3B4-8D594C5D3F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81292C5-C58A-43DC-BA2F-E732932B3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D6CBCC9-05F2-4BE3-852C-2C3EFEAE5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3ED1BC9-46F1-4B55-9CAC-15CBCA665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3263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4D409F-7A1A-427D-827D-0403F3865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9D6314D-3FDA-459B-8D3A-D40B5701B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9C10788-F130-47C0-AB8E-035259EE4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FDD2FD2-5867-4E6F-9F65-0639E530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3597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92C8115-15B9-4B85-91EF-A30FF3942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F811E6A-3B8F-4AAC-A92B-B36F23EA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B5E55B2-BE72-4352-B62F-1DEC1AD06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4463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02DDAE-5B08-4096-95B1-C55FBCBC5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D8C7055-30A5-4C73-B73C-779AAF4A81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BD4F132-71BD-478D-AA25-28E27C9B7C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A098086-AACF-4AE7-8FE9-60772716B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A03645-1E53-4EA9-9E48-B2A5C49BC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7752338-9C46-4967-945D-FF327344B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428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835F7E-8D05-45BC-B5A3-475592EED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DE8A07E-BB93-4E2F-83B2-4DBFD7F384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76559A4-C121-4A1B-827C-BCAC9F0691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1DA1BA7-DA22-4A39-9E7E-1357A3850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B27E44E-9CFE-4A84-A28F-9B85432C3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7DD3D2D-3F18-4977-B27F-EF4004112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044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5154FF2-85B4-4D14-A80A-A03ADDAB3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DC3A639-B7D7-4AEB-9DA3-D82A2E14FD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D39BC7-A08D-4D22-801E-5AC948E5E1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90AB7-DB7F-4B33-8630-16EDA6F9584B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22B48F-BB59-4CAC-99A1-15A411DE46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218F939-D889-4CCA-8517-0FD6B2980E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454D8-FEA9-4BDB-A020-D711C567B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6143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FEA571F1-38C8-4C0E-A0F2-07D03AB852C6}"/>
              </a:ext>
            </a:extLst>
          </p:cNvPr>
          <p:cNvGrpSpPr/>
          <p:nvPr/>
        </p:nvGrpSpPr>
        <p:grpSpPr>
          <a:xfrm>
            <a:off x="577566" y="959506"/>
            <a:ext cx="4739508" cy="3959252"/>
            <a:chOff x="4562364" y="1244243"/>
            <a:chExt cx="4739508" cy="3959252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A575CDEC-DB34-47B6-9E8E-C256FAAB4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3142" y="2514198"/>
              <a:ext cx="2227546" cy="192405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E549934-8D9F-4698-ACBD-2D33EC3A916B}"/>
                </a:ext>
              </a:extLst>
            </p:cNvPr>
            <p:cNvSpPr txBox="1"/>
            <p:nvPr/>
          </p:nvSpPr>
          <p:spPr>
            <a:xfrm rot="20002906">
              <a:off x="5576447" y="1456772"/>
              <a:ext cx="1281120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0" dirty="0">
                  <a:solidFill>
                    <a:srgbClr val="77E4D4"/>
                  </a:solidFill>
                  <a:latin typeface="Franklin Gothic Heavy" panose="020B0903020102020204" pitchFamily="34" charset="0"/>
                </a:rPr>
                <a:t>m</a:t>
              </a:r>
              <a:endParaRPr lang="ko-KR" altLang="en-US" sz="10000" dirty="0">
                <a:solidFill>
                  <a:srgbClr val="77E4D4"/>
                </a:solidFill>
                <a:latin typeface="Franklin Gothic Heavy" panose="020B09030201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A5028BA-D71D-475C-BE01-C691368CDB66}"/>
                </a:ext>
              </a:extLst>
            </p:cNvPr>
            <p:cNvSpPr txBox="1"/>
            <p:nvPr/>
          </p:nvSpPr>
          <p:spPr>
            <a:xfrm rot="19174348">
              <a:off x="4976219" y="1973535"/>
              <a:ext cx="963725" cy="163121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ko-KR" sz="10000" dirty="0">
                  <a:solidFill>
                    <a:srgbClr val="998CEB"/>
                  </a:solidFill>
                  <a:latin typeface="Franklin Gothic Heavy" panose="020B0903020102020204" pitchFamily="34" charset="0"/>
                </a:rPr>
                <a:t>S</a:t>
              </a:r>
              <a:endParaRPr lang="ko-KR" altLang="en-US" sz="10000" dirty="0">
                <a:solidFill>
                  <a:srgbClr val="998CEB"/>
                </a:solidFill>
                <a:latin typeface="Franklin Gothic Heavy" panose="020B09030201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974AC34-0467-4F52-9909-880F06FF1FD8}"/>
                </a:ext>
              </a:extLst>
            </p:cNvPr>
            <p:cNvSpPr txBox="1"/>
            <p:nvPr/>
          </p:nvSpPr>
          <p:spPr>
            <a:xfrm rot="460239">
              <a:off x="6738148" y="1244243"/>
              <a:ext cx="936475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0" dirty="0">
                  <a:solidFill>
                    <a:srgbClr val="B4FE98"/>
                  </a:solidFill>
                  <a:latin typeface="Franklin Gothic Heavy" panose="020B0903020102020204" pitchFamily="34" charset="0"/>
                </a:rPr>
                <a:t>a</a:t>
              </a:r>
              <a:endParaRPr lang="ko-KR" altLang="en-US" sz="10000" dirty="0">
                <a:solidFill>
                  <a:srgbClr val="B4FE98"/>
                </a:solidFill>
                <a:latin typeface="Franklin Gothic Heavy" panose="020B0903020102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93D79E5-3E0A-4B47-8C20-29BEDC7BE3E2}"/>
                </a:ext>
              </a:extLst>
            </p:cNvPr>
            <p:cNvSpPr txBox="1"/>
            <p:nvPr/>
          </p:nvSpPr>
          <p:spPr>
            <a:xfrm rot="2748238">
              <a:off x="7928043" y="1805867"/>
              <a:ext cx="66075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0" dirty="0">
                  <a:solidFill>
                    <a:srgbClr val="FFFDA2"/>
                  </a:solidFill>
                  <a:latin typeface="Franklin Gothic Heavy" panose="020B0903020102020204" pitchFamily="34" charset="0"/>
                </a:rPr>
                <a:t>t</a:t>
              </a:r>
              <a:endParaRPr lang="ko-KR" altLang="en-US" sz="10000" dirty="0">
                <a:solidFill>
                  <a:srgbClr val="FFFDA2"/>
                </a:solidFill>
                <a:latin typeface="Franklin Gothic Heavy" panose="020B0903020102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0F98D38-38A9-4204-BECB-F8F2D464F024}"/>
                </a:ext>
              </a:extLst>
            </p:cNvPr>
            <p:cNvSpPr txBox="1"/>
            <p:nvPr/>
          </p:nvSpPr>
          <p:spPr>
            <a:xfrm rot="1231178">
              <a:off x="7536811" y="1456772"/>
              <a:ext cx="673582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0" dirty="0">
                  <a:solidFill>
                    <a:srgbClr val="FF6363"/>
                  </a:solidFill>
                  <a:latin typeface="Franklin Gothic Heavy" panose="020B0903020102020204" pitchFamily="34" charset="0"/>
                </a:rPr>
                <a:t>r</a:t>
              </a:r>
              <a:endParaRPr lang="ko-KR" altLang="en-US" sz="10000" dirty="0">
                <a:solidFill>
                  <a:srgbClr val="FF6363"/>
                </a:solidFill>
                <a:latin typeface="Franklin Gothic Heavy" panose="020B09030201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C14F866-FE48-4F81-B7BA-25AE2299DBFB}"/>
                </a:ext>
              </a:extLst>
            </p:cNvPr>
            <p:cNvSpPr txBox="1"/>
            <p:nvPr/>
          </p:nvSpPr>
          <p:spPr>
            <a:xfrm>
              <a:off x="4562364" y="4003166"/>
              <a:ext cx="473950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7200" b="1" dirty="0">
                  <a:solidFill>
                    <a:srgbClr val="FF6363"/>
                  </a:solidFill>
                  <a:latin typeface="Comic Sans MS" panose="030F0702030302020204" pitchFamily="66" charset="0"/>
                </a:rPr>
                <a:t>I Plat</a:t>
              </a:r>
              <a:endParaRPr lang="ko-KR" altLang="en-US" sz="7200" b="1" dirty="0">
                <a:solidFill>
                  <a:srgbClr val="FF6363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404DE4C-E599-4304-A1A7-CDA6A3E883EB}"/>
              </a:ext>
            </a:extLst>
          </p:cNvPr>
          <p:cNvSpPr txBox="1"/>
          <p:nvPr/>
        </p:nvSpPr>
        <p:spPr>
          <a:xfrm>
            <a:off x="1045657" y="4647050"/>
            <a:ext cx="3692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휴먼편지체" panose="02030504000101010101" pitchFamily="18" charset="-127"/>
                <a:ea typeface="휴먼편지체" panose="02030504000101010101" pitchFamily="18" charset="-127"/>
              </a:rPr>
              <a:t>아이들을 위한 스마트 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휴먼편지체" panose="02030504000101010101" pitchFamily="18" charset="-127"/>
                <a:ea typeface="휴먼편지체" panose="02030504000101010101" pitchFamily="18" charset="-127"/>
              </a:rPr>
              <a:t>VR </a:t>
            </a: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휴먼편지체" panose="02030504000101010101" pitchFamily="18" charset="-127"/>
                <a:ea typeface="휴먼편지체" panose="02030504000101010101" pitchFamily="18" charset="-127"/>
              </a:rPr>
              <a:t>플랫폼 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3DA9BCD-21BD-49D4-91FC-FE8ABC0396FD}"/>
              </a:ext>
            </a:extLst>
          </p:cNvPr>
          <p:cNvGrpSpPr/>
          <p:nvPr/>
        </p:nvGrpSpPr>
        <p:grpSpPr>
          <a:xfrm>
            <a:off x="5697186" y="2131570"/>
            <a:ext cx="5917248" cy="2119832"/>
            <a:chOff x="2511083" y="2271193"/>
            <a:chExt cx="5917248" cy="2119832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8F9D4A11-956C-44FD-8A79-695639F312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1083" y="2466975"/>
              <a:ext cx="2227546" cy="1924050"/>
            </a:xfrm>
            <a:prstGeom prst="rect">
              <a:avLst/>
            </a:prstGeom>
          </p:spPr>
        </p:pic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C2CFDE89-F2D7-4712-BFB1-AA1E75AC7766}"/>
                </a:ext>
              </a:extLst>
            </p:cNvPr>
            <p:cNvGrpSpPr/>
            <p:nvPr/>
          </p:nvGrpSpPr>
          <p:grpSpPr>
            <a:xfrm>
              <a:off x="4637316" y="2271193"/>
              <a:ext cx="3122112" cy="1694176"/>
              <a:chOff x="4770666" y="2137843"/>
              <a:chExt cx="3122112" cy="1694176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C647BCA-49EE-4AFB-AB0B-BCEB878449A9}"/>
                  </a:ext>
                </a:extLst>
              </p:cNvPr>
              <p:cNvSpPr txBox="1"/>
              <p:nvPr/>
            </p:nvSpPr>
            <p:spPr>
              <a:xfrm>
                <a:off x="5352857" y="2165068"/>
                <a:ext cx="1281120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600" dirty="0">
                    <a:solidFill>
                      <a:srgbClr val="77E4D4"/>
                    </a:solidFill>
                    <a:latin typeface="Franklin Gothic Heavy" panose="020B0903020102020204" pitchFamily="34" charset="0"/>
                  </a:rPr>
                  <a:t>m</a:t>
                </a:r>
                <a:endParaRPr lang="ko-KR" altLang="en-US" sz="9600" dirty="0">
                  <a:solidFill>
                    <a:srgbClr val="77E4D4"/>
                  </a:solidFill>
                  <a:latin typeface="Franklin Gothic Heavy" panose="020B0903020102020204" pitchFamily="34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E6F9A70-8234-49BB-89E0-E2F4B6022FB1}"/>
                  </a:ext>
                </a:extLst>
              </p:cNvPr>
              <p:cNvSpPr txBox="1"/>
              <p:nvPr/>
            </p:nvSpPr>
            <p:spPr>
              <a:xfrm rot="21035956">
                <a:off x="4770666" y="2137843"/>
                <a:ext cx="933269" cy="156966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600" dirty="0">
                    <a:solidFill>
                      <a:srgbClr val="998CEB"/>
                    </a:solidFill>
                    <a:latin typeface="Franklin Gothic Heavy" panose="020B0903020102020204" pitchFamily="34" charset="0"/>
                  </a:rPr>
                  <a:t>S</a:t>
                </a:r>
                <a:endParaRPr lang="ko-KR" altLang="en-US" sz="9600" dirty="0">
                  <a:solidFill>
                    <a:srgbClr val="998CEB"/>
                  </a:solidFill>
                  <a:latin typeface="Franklin Gothic Heavy" panose="020B0903020102020204" pitchFamily="34" charset="0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C10E019-888F-4380-8FFD-451FF4443EE1}"/>
                  </a:ext>
                </a:extLst>
              </p:cNvPr>
              <p:cNvSpPr txBox="1"/>
              <p:nvPr/>
            </p:nvSpPr>
            <p:spPr>
              <a:xfrm rot="272939">
                <a:off x="6256509" y="2142466"/>
                <a:ext cx="936475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600" dirty="0">
                    <a:solidFill>
                      <a:srgbClr val="B4FE98"/>
                    </a:solidFill>
                    <a:latin typeface="Franklin Gothic Heavy" panose="020B0903020102020204" pitchFamily="34" charset="0"/>
                  </a:rPr>
                  <a:t>a</a:t>
                </a:r>
                <a:endParaRPr lang="ko-KR" altLang="en-US" sz="9600" dirty="0">
                  <a:solidFill>
                    <a:srgbClr val="B4FE98"/>
                  </a:solidFill>
                  <a:latin typeface="Franklin Gothic Heavy" panose="020B0903020102020204" pitchFamily="34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4FF84CF-81AD-4D31-943F-E33869BC275B}"/>
                  </a:ext>
                </a:extLst>
              </p:cNvPr>
              <p:cNvSpPr txBox="1"/>
              <p:nvPr/>
            </p:nvSpPr>
            <p:spPr>
              <a:xfrm>
                <a:off x="7232020" y="2200803"/>
                <a:ext cx="660758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600" dirty="0">
                    <a:solidFill>
                      <a:srgbClr val="FFFDA2"/>
                    </a:solidFill>
                    <a:latin typeface="Franklin Gothic Heavy" panose="020B0903020102020204" pitchFamily="34" charset="0"/>
                  </a:rPr>
                  <a:t>t</a:t>
                </a:r>
                <a:endParaRPr lang="ko-KR" altLang="en-US" sz="9600" dirty="0">
                  <a:solidFill>
                    <a:srgbClr val="FFFDA2"/>
                  </a:solidFill>
                  <a:latin typeface="Franklin Gothic Heavy" panose="020B0903020102020204" pitchFamily="34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007E200-CD39-48A2-8A47-56A3F1B63BAB}"/>
                  </a:ext>
                </a:extLst>
              </p:cNvPr>
              <p:cNvSpPr txBox="1"/>
              <p:nvPr/>
            </p:nvSpPr>
            <p:spPr>
              <a:xfrm rot="21258519">
                <a:off x="6835466" y="2155534"/>
                <a:ext cx="673582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600" dirty="0">
                    <a:solidFill>
                      <a:srgbClr val="FF6363"/>
                    </a:solidFill>
                    <a:latin typeface="Franklin Gothic Heavy" panose="020B0903020102020204" pitchFamily="34" charset="0"/>
                  </a:rPr>
                  <a:t>r</a:t>
                </a:r>
                <a:endParaRPr lang="ko-KR" altLang="en-US" sz="9600" dirty="0">
                  <a:solidFill>
                    <a:srgbClr val="FF6363"/>
                  </a:solidFill>
                  <a:latin typeface="Franklin Gothic Heavy" panose="020B0903020102020204" pitchFamily="34" charset="0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A2656D9-1E99-4DF4-91EF-21C900EEF81A}"/>
                </a:ext>
              </a:extLst>
            </p:cNvPr>
            <p:cNvSpPr txBox="1"/>
            <p:nvPr/>
          </p:nvSpPr>
          <p:spPr>
            <a:xfrm>
              <a:off x="3297515" y="3149761"/>
              <a:ext cx="446191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6600" b="1" dirty="0">
                  <a:ln w="22225">
                    <a:noFill/>
                  </a:ln>
                  <a:solidFill>
                    <a:srgbClr val="FFFF00"/>
                  </a:solidFill>
                  <a:latin typeface="Bauhaus 93" panose="04030905020B02020C02" pitchFamily="82" charset="0"/>
                </a:rPr>
                <a:t>I</a:t>
              </a:r>
              <a:r>
                <a:rPr lang="en-US" altLang="ko-KR" sz="4800" b="1" dirty="0">
                  <a:solidFill>
                    <a:srgbClr val="FF6363"/>
                  </a:solidFill>
                  <a:latin typeface="Bauhaus 93" panose="04030905020B02020C02" pitchFamily="82" charset="0"/>
                </a:rPr>
                <a:t> Plat</a:t>
              </a:r>
              <a:endParaRPr lang="ko-KR" altLang="en-US" sz="4800" b="1" dirty="0">
                <a:solidFill>
                  <a:srgbClr val="FF6363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99A67CA-CAEE-42A6-AD4F-BFDE6507C6A0}"/>
                </a:ext>
              </a:extLst>
            </p:cNvPr>
            <p:cNvSpPr txBox="1"/>
            <p:nvPr/>
          </p:nvSpPr>
          <p:spPr>
            <a:xfrm>
              <a:off x="4735411" y="3989245"/>
              <a:ext cx="36929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휴먼편지체" panose="02030504000101010101" pitchFamily="18" charset="-127"/>
                  <a:ea typeface="휴먼편지체" panose="02030504000101010101" pitchFamily="18" charset="-127"/>
                </a:rPr>
                <a:t>아이들을 위한 스마트 </a:t>
              </a:r>
              <a:r>
                <a:rPr lang="en-US" altLang="ko-KR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휴먼편지체" panose="02030504000101010101" pitchFamily="18" charset="-127"/>
                  <a:ea typeface="휴먼편지체" panose="02030504000101010101" pitchFamily="18" charset="-127"/>
                </a:rPr>
                <a:t>VR </a:t>
              </a:r>
              <a:r>
                <a:rPr lang="ko-KR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휴먼편지체" panose="02030504000101010101" pitchFamily="18" charset="-127"/>
                  <a:ea typeface="휴먼편지체" panose="02030504000101010101" pitchFamily="18" charset="-127"/>
                </a:rPr>
                <a:t>플랫폼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3571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C0F28C2A1A7E994683BFACD3EB65C430" ma:contentTypeVersion="2" ma:contentTypeDescription="새 문서를 만듭니다." ma:contentTypeScope="" ma:versionID="a506fa2f6ac71f15c453d1e14a146ba8">
  <xsd:schema xmlns:xsd="http://www.w3.org/2001/XMLSchema" xmlns:xs="http://www.w3.org/2001/XMLSchema" xmlns:p="http://schemas.microsoft.com/office/2006/metadata/properties" xmlns:ns3="45557c27-307b-41d4-8837-a0b774f85cfd" targetNamespace="http://schemas.microsoft.com/office/2006/metadata/properties" ma:root="true" ma:fieldsID="d2406624b19e49da3a03e8c3270781a7" ns3:_="">
    <xsd:import namespace="45557c27-307b-41d4-8837-a0b774f85cf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557c27-307b-41d4-8837-a0b774f85c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3ED3535-66DA-439A-83DD-DAB86C76907B}">
  <ds:schemaRefs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45557c27-307b-41d4-8837-a0b774f85cfd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4E84FD5C-6B09-42D2-A2A1-C4C71B4888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488474-BBFF-46D4-A7A7-277C8EC0A1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5557c27-307b-41d4-8837-a0b774f85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24</Words>
  <Application>Microsoft Office PowerPoint</Application>
  <PresentationFormat>와이드스크린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맑은 고딕</vt:lpstr>
      <vt:lpstr>휴먼편지체</vt:lpstr>
      <vt:lpstr>Arial</vt:lpstr>
      <vt:lpstr>Bauhaus 93</vt:lpstr>
      <vt:lpstr>Comic Sans MS</vt:lpstr>
      <vt:lpstr>Franklin Gothic Heavy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안종혁</dc:creator>
  <cp:lastModifiedBy>안종혁</cp:lastModifiedBy>
  <cp:revision>4</cp:revision>
  <dcterms:created xsi:type="dcterms:W3CDTF">2022-01-14T01:08:33Z</dcterms:created>
  <dcterms:modified xsi:type="dcterms:W3CDTF">2022-01-14T02:23:27Z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0x010100C0F28C2A1A7E994683BFACD3EB65C430</vt:lpwstr>
  </property>
</Properties>
</file>